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9" r:id="rId4"/>
    <p:sldId id="278" r:id="rId5"/>
    <p:sldId id="279" r:id="rId6"/>
    <p:sldId id="260" r:id="rId7"/>
    <p:sldId id="280" r:id="rId8"/>
    <p:sldId id="281" r:id="rId9"/>
    <p:sldId id="282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11/06/2021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11/06/2021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</a:p>
          <a:p>
            <a:pPr algn="just"/>
            <a:r>
              <a:rPr lang="vi-VN" sz="2800" dirty="0"/>
              <a:t>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390</Words>
  <Application>Microsoft Office PowerPoint</Application>
  <PresentationFormat>Widescreen</PresentationFormat>
  <Paragraphs>42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Phạm Thanh Hằng (ADAS – GV)</cp:lastModifiedBy>
  <cp:revision>50</cp:revision>
  <dcterms:created xsi:type="dcterms:W3CDTF">2021-06-02T02:35:09Z</dcterms:created>
  <dcterms:modified xsi:type="dcterms:W3CDTF">2021-06-11T16:29:07Z</dcterms:modified>
</cp:coreProperties>
</file>